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2"/>
  </p:notesMasterIdLst>
  <p:sldIdLst>
    <p:sldId id="256" r:id="rId2"/>
    <p:sldId id="258" r:id="rId3"/>
    <p:sldId id="259" r:id="rId4"/>
    <p:sldId id="302" r:id="rId5"/>
    <p:sldId id="303" r:id="rId6"/>
    <p:sldId id="304" r:id="rId7"/>
    <p:sldId id="305" r:id="rId8"/>
    <p:sldId id="261" r:id="rId9"/>
    <p:sldId id="306" r:id="rId10"/>
    <p:sldId id="266" r:id="rId11"/>
  </p:sldIdLst>
  <p:sldSz cx="9144000" cy="5143500" type="screen16x9"/>
  <p:notesSz cx="6858000" cy="9144000"/>
  <p:embeddedFontLst>
    <p:embeddedFont>
      <p:font typeface="Reem Kufi" pitchFamily="2"/>
      <p:regular r:id="rId13"/>
      <p:bold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A154F7-FC9B-4D0D-B847-FCB5C5C5A7F6}">
  <a:tblStyle styleId="{DEA154F7-FC9B-4D0D-B847-FCB5C5C5A7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55186e73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55186e73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8bd89ab15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8bd89ab15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7837852887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7837852887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123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94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681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258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7837852887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7837852887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7837852887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7837852887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876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3900" y="2048774"/>
            <a:ext cx="7696200" cy="65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300" b="1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17650" y="2799526"/>
            <a:ext cx="3908700" cy="2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8882" y="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79556" y="793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258881" y="51680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79555" y="596125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258881" y="103360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179555" y="1112925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 flipH="1">
            <a:off x="8627160" y="4887619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5400000" flipH="1">
            <a:off x="8706494" y="4966953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5400000" flipH="1">
            <a:off x="8110360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5400000" flipH="1">
            <a:off x="8189694" y="496695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5400000" flipH="1">
            <a:off x="7593560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5400000" flipH="1">
            <a:off x="7672895" y="496695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5400000">
            <a:off x="515620" y="4887615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5400000">
            <a:off x="594955" y="496693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5400000">
            <a:off x="-1180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5400000">
            <a:off x="78155" y="4966933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5400000">
            <a:off x="8627160" y="-258944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5400000">
            <a:off x="8706494" y="-17962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5400000">
            <a:off x="8110360" y="-258942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5400000">
            <a:off x="8189695" y="-1796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3781075" y="1635450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/>
          </p:nvPr>
        </p:nvSpPr>
        <p:spPr>
          <a:xfrm>
            <a:off x="2343300" y="2406625"/>
            <a:ext cx="4457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343300" y="2895900"/>
            <a:ext cx="44577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3"/>
          <p:cNvGrpSpPr/>
          <p:nvPr/>
        </p:nvGrpSpPr>
        <p:grpSpPr>
          <a:xfrm>
            <a:off x="-1171" y="-257083"/>
            <a:ext cx="1550412" cy="516832"/>
            <a:chOff x="-1171" y="-257083"/>
            <a:chExt cx="1550412" cy="516832"/>
          </a:xfrm>
        </p:grpSpPr>
        <p:sp>
          <p:nvSpPr>
            <p:cNvPr id="36" name="Google Shape;36;p3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3"/>
          <p:cNvGrpSpPr/>
          <p:nvPr/>
        </p:nvGrpSpPr>
        <p:grpSpPr>
          <a:xfrm>
            <a:off x="7593579" y="4886417"/>
            <a:ext cx="1550412" cy="516832"/>
            <a:chOff x="-1171" y="-257083"/>
            <a:chExt cx="1550412" cy="516832"/>
          </a:xfrm>
        </p:grpSpPr>
        <p:sp>
          <p:nvSpPr>
            <p:cNvPr id="43" name="Google Shape;43;p3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2499150" y="1058275"/>
            <a:ext cx="41457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7"/>
          <p:cNvGrpSpPr/>
          <p:nvPr/>
        </p:nvGrpSpPr>
        <p:grpSpPr>
          <a:xfrm>
            <a:off x="-1171" y="-257083"/>
            <a:ext cx="1550412" cy="516832"/>
            <a:chOff x="-1171" y="-257083"/>
            <a:chExt cx="1550412" cy="516832"/>
          </a:xfrm>
        </p:grpSpPr>
        <p:sp>
          <p:nvSpPr>
            <p:cNvPr id="111" name="Google Shape;111;p7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">
    <p:bg>
      <p:bgPr>
        <a:solidFill>
          <a:schemeClr val="lt2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4"/>
          <p:cNvSpPr txBox="1">
            <a:spLocks noGrp="1"/>
          </p:cNvSpPr>
          <p:nvPr>
            <p:ph type="subTitle" idx="1"/>
          </p:nvPr>
        </p:nvSpPr>
        <p:spPr>
          <a:xfrm>
            <a:off x="1072413" y="1900189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4"/>
          <p:cNvSpPr txBox="1">
            <a:spLocks noGrp="1"/>
          </p:cNvSpPr>
          <p:nvPr>
            <p:ph type="subTitle" idx="2"/>
          </p:nvPr>
        </p:nvSpPr>
        <p:spPr>
          <a:xfrm>
            <a:off x="1072413" y="1582914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14"/>
          <p:cNvSpPr txBox="1">
            <a:spLocks noGrp="1"/>
          </p:cNvSpPr>
          <p:nvPr>
            <p:ph type="subTitle" idx="3"/>
          </p:nvPr>
        </p:nvSpPr>
        <p:spPr>
          <a:xfrm>
            <a:off x="1072413" y="3414664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4"/>
          <p:cNvSpPr txBox="1">
            <a:spLocks noGrp="1"/>
          </p:cNvSpPr>
          <p:nvPr>
            <p:ph type="subTitle" idx="4"/>
          </p:nvPr>
        </p:nvSpPr>
        <p:spPr>
          <a:xfrm>
            <a:off x="1072413" y="3097389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4"/>
          <p:cNvSpPr txBox="1">
            <a:spLocks noGrp="1"/>
          </p:cNvSpPr>
          <p:nvPr>
            <p:ph type="subTitle" idx="5"/>
          </p:nvPr>
        </p:nvSpPr>
        <p:spPr>
          <a:xfrm>
            <a:off x="3831785" y="1900189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4"/>
          <p:cNvSpPr txBox="1">
            <a:spLocks noGrp="1"/>
          </p:cNvSpPr>
          <p:nvPr>
            <p:ph type="subTitle" idx="6"/>
          </p:nvPr>
        </p:nvSpPr>
        <p:spPr>
          <a:xfrm>
            <a:off x="3831785" y="1582914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4"/>
          <p:cNvSpPr txBox="1">
            <a:spLocks noGrp="1"/>
          </p:cNvSpPr>
          <p:nvPr>
            <p:ph type="subTitle" idx="7"/>
          </p:nvPr>
        </p:nvSpPr>
        <p:spPr>
          <a:xfrm>
            <a:off x="3831785" y="3414664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4"/>
          <p:cNvSpPr txBox="1">
            <a:spLocks noGrp="1"/>
          </p:cNvSpPr>
          <p:nvPr>
            <p:ph type="subTitle" idx="8"/>
          </p:nvPr>
        </p:nvSpPr>
        <p:spPr>
          <a:xfrm>
            <a:off x="3831785" y="3097389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14"/>
          <p:cNvSpPr txBox="1">
            <a:spLocks noGrp="1"/>
          </p:cNvSpPr>
          <p:nvPr>
            <p:ph type="subTitle" idx="9"/>
          </p:nvPr>
        </p:nvSpPr>
        <p:spPr>
          <a:xfrm>
            <a:off x="6591160" y="1900189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subTitle" idx="13"/>
          </p:nvPr>
        </p:nvSpPr>
        <p:spPr>
          <a:xfrm>
            <a:off x="6591160" y="1582914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14"/>
          <p:cNvSpPr txBox="1">
            <a:spLocks noGrp="1"/>
          </p:cNvSpPr>
          <p:nvPr>
            <p:ph type="subTitle" idx="14"/>
          </p:nvPr>
        </p:nvSpPr>
        <p:spPr>
          <a:xfrm>
            <a:off x="6591160" y="3414664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4"/>
          <p:cNvSpPr txBox="1">
            <a:spLocks noGrp="1"/>
          </p:cNvSpPr>
          <p:nvPr>
            <p:ph type="subTitle" idx="15"/>
          </p:nvPr>
        </p:nvSpPr>
        <p:spPr>
          <a:xfrm>
            <a:off x="6591160" y="3097389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grpSp>
        <p:nvGrpSpPr>
          <p:cNvPr id="235" name="Google Shape;235;p14"/>
          <p:cNvGrpSpPr/>
          <p:nvPr/>
        </p:nvGrpSpPr>
        <p:grpSpPr>
          <a:xfrm rot="5400000" flipH="1">
            <a:off x="8369867" y="516792"/>
            <a:ext cx="1550412" cy="516832"/>
            <a:chOff x="-1171" y="-257083"/>
            <a:chExt cx="1550412" cy="516832"/>
          </a:xfrm>
        </p:grpSpPr>
        <p:sp>
          <p:nvSpPr>
            <p:cNvPr id="236" name="Google Shape;236;p14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14"/>
          <p:cNvGrpSpPr/>
          <p:nvPr/>
        </p:nvGrpSpPr>
        <p:grpSpPr>
          <a:xfrm rot="5400000" flipH="1">
            <a:off x="-779839" y="4109867"/>
            <a:ext cx="1550412" cy="516832"/>
            <a:chOff x="-1171" y="-257083"/>
            <a:chExt cx="1550412" cy="516832"/>
          </a:xfrm>
        </p:grpSpPr>
        <p:sp>
          <p:nvSpPr>
            <p:cNvPr id="243" name="Google Shape;243;p14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2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5"/>
          <p:cNvSpPr txBox="1">
            <a:spLocks noGrp="1"/>
          </p:cNvSpPr>
          <p:nvPr>
            <p:ph type="title" idx="2" hasCustomPrompt="1"/>
          </p:nvPr>
        </p:nvSpPr>
        <p:spPr>
          <a:xfrm>
            <a:off x="8145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5"/>
          <p:cNvSpPr txBox="1">
            <a:spLocks noGrp="1"/>
          </p:cNvSpPr>
          <p:nvPr>
            <p:ph type="subTitle" idx="1"/>
          </p:nvPr>
        </p:nvSpPr>
        <p:spPr>
          <a:xfrm>
            <a:off x="19859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5"/>
          <p:cNvSpPr txBox="1">
            <a:spLocks noGrp="1"/>
          </p:cNvSpPr>
          <p:nvPr>
            <p:ph type="subTitle" idx="3"/>
          </p:nvPr>
        </p:nvSpPr>
        <p:spPr>
          <a:xfrm>
            <a:off x="19859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5"/>
          <p:cNvSpPr txBox="1">
            <a:spLocks noGrp="1"/>
          </p:cNvSpPr>
          <p:nvPr>
            <p:ph type="title" idx="4" hasCustomPrompt="1"/>
          </p:nvPr>
        </p:nvSpPr>
        <p:spPr>
          <a:xfrm>
            <a:off x="8145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5"/>
          <p:cNvSpPr txBox="1">
            <a:spLocks noGrp="1"/>
          </p:cNvSpPr>
          <p:nvPr>
            <p:ph type="subTitle" idx="5"/>
          </p:nvPr>
        </p:nvSpPr>
        <p:spPr>
          <a:xfrm>
            <a:off x="19859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15"/>
          <p:cNvSpPr txBox="1">
            <a:spLocks noGrp="1"/>
          </p:cNvSpPr>
          <p:nvPr>
            <p:ph type="subTitle" idx="6"/>
          </p:nvPr>
        </p:nvSpPr>
        <p:spPr>
          <a:xfrm>
            <a:off x="19859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5"/>
          <p:cNvSpPr txBox="1">
            <a:spLocks noGrp="1"/>
          </p:cNvSpPr>
          <p:nvPr>
            <p:ph type="title" idx="7" hasCustomPrompt="1"/>
          </p:nvPr>
        </p:nvSpPr>
        <p:spPr>
          <a:xfrm>
            <a:off x="46338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5"/>
          <p:cNvSpPr txBox="1">
            <a:spLocks noGrp="1"/>
          </p:cNvSpPr>
          <p:nvPr>
            <p:ph type="subTitle" idx="8"/>
          </p:nvPr>
        </p:nvSpPr>
        <p:spPr>
          <a:xfrm>
            <a:off x="58052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5"/>
          <p:cNvSpPr txBox="1">
            <a:spLocks noGrp="1"/>
          </p:cNvSpPr>
          <p:nvPr>
            <p:ph type="subTitle" idx="9"/>
          </p:nvPr>
        </p:nvSpPr>
        <p:spPr>
          <a:xfrm>
            <a:off x="58052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5"/>
          <p:cNvSpPr txBox="1">
            <a:spLocks noGrp="1"/>
          </p:cNvSpPr>
          <p:nvPr>
            <p:ph type="title" idx="13" hasCustomPrompt="1"/>
          </p:nvPr>
        </p:nvSpPr>
        <p:spPr>
          <a:xfrm>
            <a:off x="46338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15"/>
          <p:cNvSpPr txBox="1">
            <a:spLocks noGrp="1"/>
          </p:cNvSpPr>
          <p:nvPr>
            <p:ph type="subTitle" idx="14"/>
          </p:nvPr>
        </p:nvSpPr>
        <p:spPr>
          <a:xfrm>
            <a:off x="58052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5"/>
          <p:cNvSpPr txBox="1">
            <a:spLocks noGrp="1"/>
          </p:cNvSpPr>
          <p:nvPr>
            <p:ph type="subTitle" idx="15"/>
          </p:nvPr>
        </p:nvSpPr>
        <p:spPr>
          <a:xfrm>
            <a:off x="58052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63" name="Google Shape;263;p15"/>
          <p:cNvGrpSpPr/>
          <p:nvPr/>
        </p:nvGrpSpPr>
        <p:grpSpPr>
          <a:xfrm rot="5400000" flipH="1">
            <a:off x="8369867" y="516792"/>
            <a:ext cx="1550412" cy="516832"/>
            <a:chOff x="-1171" y="-257083"/>
            <a:chExt cx="1550412" cy="516832"/>
          </a:xfrm>
        </p:grpSpPr>
        <p:sp>
          <p:nvSpPr>
            <p:cNvPr id="264" name="Google Shape;264;p15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15"/>
          <p:cNvGrpSpPr/>
          <p:nvPr/>
        </p:nvGrpSpPr>
        <p:grpSpPr>
          <a:xfrm rot="5400000" flipH="1">
            <a:off x="-779839" y="4109867"/>
            <a:ext cx="1550412" cy="516832"/>
            <a:chOff x="-1171" y="-257083"/>
            <a:chExt cx="1550412" cy="516832"/>
          </a:xfrm>
        </p:grpSpPr>
        <p:sp>
          <p:nvSpPr>
            <p:cNvPr id="271" name="Google Shape;271;p15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2"/>
          <p:cNvSpPr/>
          <p:nvPr/>
        </p:nvSpPr>
        <p:spPr>
          <a:xfrm rot="10800000" flipH="1">
            <a:off x="-258882" y="4628675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/>
          <p:nvPr/>
        </p:nvSpPr>
        <p:spPr>
          <a:xfrm rot="10800000" flipH="1">
            <a:off x="-179556" y="4708000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2"/>
          <p:cNvSpPr/>
          <p:nvPr/>
        </p:nvSpPr>
        <p:spPr>
          <a:xfrm rot="10800000" flipH="1">
            <a:off x="-258881" y="4111875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2"/>
          <p:cNvSpPr/>
          <p:nvPr/>
        </p:nvSpPr>
        <p:spPr>
          <a:xfrm rot="10800000" flipH="1">
            <a:off x="-179555" y="4191201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2"/>
          <p:cNvSpPr/>
          <p:nvPr/>
        </p:nvSpPr>
        <p:spPr>
          <a:xfrm rot="10800000" flipH="1">
            <a:off x="-258881" y="3595075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2"/>
          <p:cNvSpPr/>
          <p:nvPr/>
        </p:nvSpPr>
        <p:spPr>
          <a:xfrm rot="10800000" flipH="1">
            <a:off x="-179555" y="3674401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2"/>
          <p:cNvSpPr/>
          <p:nvPr/>
        </p:nvSpPr>
        <p:spPr>
          <a:xfrm rot="5400000">
            <a:off x="8627160" y="-258944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2"/>
          <p:cNvSpPr/>
          <p:nvPr/>
        </p:nvSpPr>
        <p:spPr>
          <a:xfrm rot="5400000">
            <a:off x="8706494" y="-17962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2"/>
          <p:cNvSpPr/>
          <p:nvPr/>
        </p:nvSpPr>
        <p:spPr>
          <a:xfrm rot="5400000">
            <a:off x="8110360" y="-258942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2"/>
          <p:cNvSpPr/>
          <p:nvPr/>
        </p:nvSpPr>
        <p:spPr>
          <a:xfrm rot="5400000">
            <a:off x="8189694" y="-1796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2"/>
          <p:cNvSpPr/>
          <p:nvPr/>
        </p:nvSpPr>
        <p:spPr>
          <a:xfrm rot="5400000">
            <a:off x="7593560" y="-258942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2"/>
          <p:cNvSpPr/>
          <p:nvPr/>
        </p:nvSpPr>
        <p:spPr>
          <a:xfrm rot="5400000">
            <a:off x="7672895" y="-1796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2"/>
          <p:cNvSpPr/>
          <p:nvPr/>
        </p:nvSpPr>
        <p:spPr>
          <a:xfrm rot="5400000" flipH="1">
            <a:off x="515620" y="-25894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2"/>
          <p:cNvSpPr/>
          <p:nvPr/>
        </p:nvSpPr>
        <p:spPr>
          <a:xfrm rot="5400000" flipH="1">
            <a:off x="594955" y="-17960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2"/>
          <p:cNvSpPr/>
          <p:nvPr/>
        </p:nvSpPr>
        <p:spPr>
          <a:xfrm rot="5400000" flipH="1">
            <a:off x="-1180" y="-258942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2"/>
          <p:cNvSpPr/>
          <p:nvPr/>
        </p:nvSpPr>
        <p:spPr>
          <a:xfrm rot="5400000" flipH="1">
            <a:off x="78155" y="-17960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2"/>
          <p:cNvSpPr/>
          <p:nvPr/>
        </p:nvSpPr>
        <p:spPr>
          <a:xfrm rot="5400000" flipH="1">
            <a:off x="8627160" y="4887619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2"/>
          <p:cNvSpPr/>
          <p:nvPr/>
        </p:nvSpPr>
        <p:spPr>
          <a:xfrm rot="5400000" flipH="1">
            <a:off x="8706494" y="4966953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2"/>
          <p:cNvSpPr/>
          <p:nvPr/>
        </p:nvSpPr>
        <p:spPr>
          <a:xfrm rot="5400000" flipH="1">
            <a:off x="8110360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2"/>
          <p:cNvSpPr/>
          <p:nvPr/>
        </p:nvSpPr>
        <p:spPr>
          <a:xfrm rot="5400000" flipH="1">
            <a:off x="8189695" y="496695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2"/>
          <p:cNvSpPr/>
          <p:nvPr/>
        </p:nvSpPr>
        <p:spPr>
          <a:xfrm rot="-5400000" flipH="1">
            <a:off x="7595405" y="488764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2"/>
          <p:cNvSpPr/>
          <p:nvPr/>
        </p:nvSpPr>
        <p:spPr>
          <a:xfrm rot="-5400000" flipH="1">
            <a:off x="7674739" y="496695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3"/>
          <p:cNvSpPr/>
          <p:nvPr/>
        </p:nvSpPr>
        <p:spPr>
          <a:xfrm flipH="1">
            <a:off x="8627150" y="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3"/>
          <p:cNvSpPr/>
          <p:nvPr/>
        </p:nvSpPr>
        <p:spPr>
          <a:xfrm flipH="1">
            <a:off x="8706494" y="793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3"/>
          <p:cNvSpPr/>
          <p:nvPr/>
        </p:nvSpPr>
        <p:spPr>
          <a:xfrm flipH="1">
            <a:off x="8627149" y="51680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3"/>
          <p:cNvSpPr/>
          <p:nvPr/>
        </p:nvSpPr>
        <p:spPr>
          <a:xfrm flipH="1">
            <a:off x="8706493" y="596125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3"/>
          <p:cNvSpPr/>
          <p:nvPr/>
        </p:nvSpPr>
        <p:spPr>
          <a:xfrm flipH="1">
            <a:off x="8627149" y="103360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3"/>
          <p:cNvSpPr/>
          <p:nvPr/>
        </p:nvSpPr>
        <p:spPr>
          <a:xfrm flipH="1">
            <a:off x="8706493" y="1112925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3"/>
          <p:cNvSpPr/>
          <p:nvPr/>
        </p:nvSpPr>
        <p:spPr>
          <a:xfrm rot="-5400000">
            <a:off x="-258891" y="4887619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3"/>
          <p:cNvSpPr/>
          <p:nvPr/>
        </p:nvSpPr>
        <p:spPr>
          <a:xfrm rot="-5400000">
            <a:off x="-179556" y="4966953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3"/>
          <p:cNvSpPr/>
          <p:nvPr/>
        </p:nvSpPr>
        <p:spPr>
          <a:xfrm rot="-5400000">
            <a:off x="257909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EBCC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3"/>
          <p:cNvSpPr/>
          <p:nvPr/>
        </p:nvSpPr>
        <p:spPr>
          <a:xfrm rot="-5400000">
            <a:off x="337243" y="496695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3"/>
          <p:cNvSpPr/>
          <p:nvPr/>
        </p:nvSpPr>
        <p:spPr>
          <a:xfrm rot="-5400000">
            <a:off x="774709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3"/>
          <p:cNvSpPr/>
          <p:nvPr/>
        </p:nvSpPr>
        <p:spPr>
          <a:xfrm rot="-5400000">
            <a:off x="854043" y="496695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3"/>
          <p:cNvSpPr/>
          <p:nvPr/>
        </p:nvSpPr>
        <p:spPr>
          <a:xfrm rot="-5400000" flipH="1">
            <a:off x="8112205" y="4887615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3"/>
          <p:cNvSpPr/>
          <p:nvPr/>
        </p:nvSpPr>
        <p:spPr>
          <a:xfrm rot="-5400000" flipH="1">
            <a:off x="8191539" y="4966932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3"/>
          <p:cNvSpPr/>
          <p:nvPr/>
        </p:nvSpPr>
        <p:spPr>
          <a:xfrm rot="-5400000" flipH="1">
            <a:off x="8629004" y="488761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3"/>
          <p:cNvSpPr/>
          <p:nvPr/>
        </p:nvSpPr>
        <p:spPr>
          <a:xfrm rot="-5400000" flipH="1">
            <a:off x="8708339" y="4966933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3"/>
          <p:cNvSpPr/>
          <p:nvPr/>
        </p:nvSpPr>
        <p:spPr>
          <a:xfrm rot="-5400000" flipH="1">
            <a:off x="-258891" y="-258944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3A9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3"/>
          <p:cNvSpPr/>
          <p:nvPr/>
        </p:nvSpPr>
        <p:spPr>
          <a:xfrm rot="-5400000" flipH="1">
            <a:off x="-179556" y="-17962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3"/>
          <p:cNvSpPr/>
          <p:nvPr/>
        </p:nvSpPr>
        <p:spPr>
          <a:xfrm rot="-5400000" flipH="1">
            <a:off x="257909" y="-258942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rgbClr val="75C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3"/>
          <p:cNvSpPr/>
          <p:nvPr/>
        </p:nvSpPr>
        <p:spPr>
          <a:xfrm rot="-5400000" flipH="1">
            <a:off x="337243" y="-179626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3"/>
          <p:cNvSpPr/>
          <p:nvPr/>
        </p:nvSpPr>
        <p:spPr>
          <a:xfrm rot="-5400000" flipH="1">
            <a:off x="7595405" y="4887640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3"/>
          <p:cNvSpPr/>
          <p:nvPr/>
        </p:nvSpPr>
        <p:spPr>
          <a:xfrm rot="-5400000" flipH="1">
            <a:off x="7674739" y="4966957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3"/>
          <p:cNvSpPr/>
          <p:nvPr/>
        </p:nvSpPr>
        <p:spPr>
          <a:xfrm rot="-5400000" flipH="1">
            <a:off x="774705" y="-258947"/>
            <a:ext cx="516831" cy="516812"/>
          </a:xfrm>
          <a:custGeom>
            <a:avLst/>
            <a:gdLst/>
            <a:ahLst/>
            <a:cxnLst/>
            <a:rect l="l" t="t" r="r" b="b"/>
            <a:pathLst>
              <a:path w="28081" h="28080" extrusionOk="0">
                <a:moveTo>
                  <a:pt x="14040" y="0"/>
                </a:moveTo>
                <a:cubicBezTo>
                  <a:pt x="6278" y="0"/>
                  <a:pt x="1" y="6298"/>
                  <a:pt x="1" y="14040"/>
                </a:cubicBezTo>
                <a:cubicBezTo>
                  <a:pt x="1" y="21803"/>
                  <a:pt x="6278" y="28080"/>
                  <a:pt x="14040" y="28080"/>
                </a:cubicBezTo>
                <a:cubicBezTo>
                  <a:pt x="21803" y="28080"/>
                  <a:pt x="28080" y="21803"/>
                  <a:pt x="28080" y="14040"/>
                </a:cubicBezTo>
                <a:cubicBezTo>
                  <a:pt x="28080" y="6298"/>
                  <a:pt x="21803" y="0"/>
                  <a:pt x="140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3"/>
          <p:cNvSpPr/>
          <p:nvPr/>
        </p:nvSpPr>
        <p:spPr>
          <a:xfrm rot="-5400000" flipH="1">
            <a:off x="854039" y="-179631"/>
            <a:ext cx="358161" cy="358161"/>
          </a:xfrm>
          <a:custGeom>
            <a:avLst/>
            <a:gdLst/>
            <a:ahLst/>
            <a:cxnLst/>
            <a:rect l="l" t="t" r="r" b="b"/>
            <a:pathLst>
              <a:path w="19460" h="19460" extrusionOk="0">
                <a:moveTo>
                  <a:pt x="9730" y="1"/>
                </a:moveTo>
                <a:cubicBezTo>
                  <a:pt x="4353" y="1"/>
                  <a:pt x="1" y="4353"/>
                  <a:pt x="1" y="9730"/>
                </a:cubicBezTo>
                <a:cubicBezTo>
                  <a:pt x="1" y="15108"/>
                  <a:pt x="4353" y="19460"/>
                  <a:pt x="9730" y="19460"/>
                </a:cubicBezTo>
                <a:cubicBezTo>
                  <a:pt x="15108" y="19460"/>
                  <a:pt x="19460" y="15108"/>
                  <a:pt x="19460" y="9730"/>
                </a:cubicBezTo>
                <a:cubicBezTo>
                  <a:pt x="19460" y="4353"/>
                  <a:pt x="15108" y="1"/>
                  <a:pt x="9730" y="1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eem Kufi"/>
              <a:buNone/>
              <a:defRPr sz="2800">
                <a:solidFill>
                  <a:schemeClr val="dk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●"/>
              <a:defRPr sz="1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60" r:id="rId5"/>
    <p:sldLayoutId id="2147483661" r:id="rId6"/>
    <p:sldLayoutId id="2147483668" r:id="rId7"/>
    <p:sldLayoutId id="214748366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6">
          <p15:clr>
            <a:srgbClr val="EA4335"/>
          </p15:clr>
        </p15:guide>
        <p15:guide id="2" orient="horz" pos="342">
          <p15:clr>
            <a:srgbClr val="EA4335"/>
          </p15:clr>
        </p15:guide>
        <p15:guide id="3" pos="5304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668">
          <p15:clr>
            <a:srgbClr val="EA4335"/>
          </p15:clr>
        </p15:guide>
        <p15:guide id="8" pos="4092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6"/>
          <p:cNvSpPr txBox="1">
            <a:spLocks noGrp="1"/>
          </p:cNvSpPr>
          <p:nvPr>
            <p:ph type="ctrTitle"/>
          </p:nvPr>
        </p:nvSpPr>
        <p:spPr>
          <a:xfrm>
            <a:off x="723900" y="1620896"/>
            <a:ext cx="7696200" cy="65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Projet Tuteuré S4 </a:t>
            </a:r>
            <a:br>
              <a:rPr lang="fr-FR" sz="5400" dirty="0"/>
            </a:br>
            <a:r>
              <a:rPr lang="fr-FR" sz="5400" dirty="0"/>
              <a:t> Deuxième rapport d’avancement</a:t>
            </a:r>
            <a:endParaRPr dirty="0"/>
          </a:p>
        </p:txBody>
      </p:sp>
      <p:sp>
        <p:nvSpPr>
          <p:cNvPr id="453" name="Google Shape;453;p26"/>
          <p:cNvSpPr txBox="1">
            <a:spLocks noGrp="1"/>
          </p:cNvSpPr>
          <p:nvPr>
            <p:ph type="subTitle" idx="1"/>
          </p:nvPr>
        </p:nvSpPr>
        <p:spPr>
          <a:xfrm>
            <a:off x="2617650" y="3422980"/>
            <a:ext cx="3908700" cy="2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Groupe 1</a:t>
            </a:r>
            <a:endParaRPr dirty="0"/>
          </a:p>
        </p:txBody>
      </p:sp>
      <p:grpSp>
        <p:nvGrpSpPr>
          <p:cNvPr id="454" name="Google Shape;454;p26"/>
          <p:cNvGrpSpPr/>
          <p:nvPr/>
        </p:nvGrpSpPr>
        <p:grpSpPr>
          <a:xfrm>
            <a:off x="-1254085" y="2542275"/>
            <a:ext cx="1046267" cy="1003174"/>
            <a:chOff x="8420100" y="0"/>
            <a:chExt cx="702025" cy="702000"/>
          </a:xfrm>
        </p:grpSpPr>
        <p:sp>
          <p:nvSpPr>
            <p:cNvPr id="455" name="Google Shape;455;p26"/>
            <p:cNvSpPr/>
            <p:nvPr/>
          </p:nvSpPr>
          <p:spPr>
            <a:xfrm>
              <a:off x="8420100" y="0"/>
              <a:ext cx="702025" cy="702000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6"/>
            <p:cNvSpPr/>
            <p:nvPr/>
          </p:nvSpPr>
          <p:spPr>
            <a:xfrm>
              <a:off x="8527850" y="107750"/>
              <a:ext cx="486500" cy="486500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Sous-titre 2">
            <a:extLst>
              <a:ext uri="{FF2B5EF4-FFF2-40B4-BE49-F238E27FC236}">
                <a16:creationId xmlns:a16="http://schemas.microsoft.com/office/drawing/2014/main" id="{F8FF5B4B-5870-4403-A1F6-ECE2904A1682}"/>
              </a:ext>
            </a:extLst>
          </p:cNvPr>
          <p:cNvSpPr txBox="1">
            <a:spLocks/>
          </p:cNvSpPr>
          <p:nvPr/>
        </p:nvSpPr>
        <p:spPr>
          <a:xfrm>
            <a:off x="5710214" y="2542275"/>
            <a:ext cx="3367544" cy="295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ource Sans Pro"/>
              <a:buNone/>
              <a:defRPr sz="2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fr-FR" dirty="0"/>
              <a:t>	</a:t>
            </a:r>
            <a:r>
              <a:rPr lang="fr-FR" u="sng" dirty="0"/>
              <a:t>Clause</a:t>
            </a:r>
            <a:r>
              <a:rPr lang="fr-FR" dirty="0"/>
              <a:t> </a:t>
            </a:r>
            <a:r>
              <a:rPr lang="fr-FR" u="sng" dirty="0"/>
              <a:t>Axel</a:t>
            </a:r>
          </a:p>
          <a:p>
            <a:r>
              <a:rPr lang="fr-FR" u="sng" dirty="0"/>
              <a:t>De Matos Ribeiro Romain</a:t>
            </a:r>
          </a:p>
          <a:p>
            <a:r>
              <a:rPr lang="fr-FR" dirty="0"/>
              <a:t>Leduc Thomas</a:t>
            </a:r>
          </a:p>
          <a:p>
            <a:r>
              <a:rPr lang="fr-FR" dirty="0"/>
              <a:t>Di Paolo Hugo</a:t>
            </a:r>
          </a:p>
          <a:p>
            <a:r>
              <a:rPr lang="fr-FR" dirty="0" err="1"/>
              <a:t>Allegra</a:t>
            </a:r>
            <a:r>
              <a:rPr lang="fr-FR" dirty="0"/>
              <a:t> Nathan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 de ce Mardi :</a:t>
            </a:r>
            <a:endParaRPr dirty="0"/>
          </a:p>
        </p:txBody>
      </p:sp>
      <p:sp>
        <p:nvSpPr>
          <p:cNvPr id="620" name="Google Shape;620;p36"/>
          <p:cNvSpPr txBox="1">
            <a:spLocks noGrp="1"/>
          </p:cNvSpPr>
          <p:nvPr>
            <p:ph type="subTitle" idx="1"/>
          </p:nvPr>
        </p:nvSpPr>
        <p:spPr>
          <a:xfrm>
            <a:off x="1072412" y="1900189"/>
            <a:ext cx="187371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Nathan ALLEGRA</a:t>
            </a:r>
            <a:endParaRPr dirty="0"/>
          </a:p>
        </p:txBody>
      </p:sp>
      <p:sp>
        <p:nvSpPr>
          <p:cNvPr id="621" name="Google Shape;621;p36"/>
          <p:cNvSpPr txBox="1">
            <a:spLocks noGrp="1"/>
          </p:cNvSpPr>
          <p:nvPr>
            <p:ph type="subTitle" idx="2"/>
          </p:nvPr>
        </p:nvSpPr>
        <p:spPr>
          <a:xfrm>
            <a:off x="1072413" y="1582914"/>
            <a:ext cx="1689982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Eco-Conception</a:t>
            </a:r>
            <a:endParaRPr dirty="0"/>
          </a:p>
        </p:txBody>
      </p:sp>
      <p:sp>
        <p:nvSpPr>
          <p:cNvPr id="622" name="Google Shape;622;p36"/>
          <p:cNvSpPr txBox="1">
            <a:spLocks noGrp="1"/>
          </p:cNvSpPr>
          <p:nvPr>
            <p:ph type="subTitle" idx="3"/>
          </p:nvPr>
        </p:nvSpPr>
        <p:spPr>
          <a:xfrm>
            <a:off x="1072413" y="3414664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Axel CLAUSE</a:t>
            </a:r>
            <a:endParaRPr dirty="0"/>
          </a:p>
        </p:txBody>
      </p:sp>
      <p:sp>
        <p:nvSpPr>
          <p:cNvPr id="623" name="Google Shape;623;p36"/>
          <p:cNvSpPr txBox="1">
            <a:spLocks noGrp="1"/>
          </p:cNvSpPr>
          <p:nvPr>
            <p:ph type="subTitle" idx="4"/>
          </p:nvPr>
        </p:nvSpPr>
        <p:spPr>
          <a:xfrm>
            <a:off x="1072412" y="3097389"/>
            <a:ext cx="2227047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Pop-up Description</a:t>
            </a:r>
            <a:endParaRPr dirty="0"/>
          </a:p>
        </p:txBody>
      </p:sp>
      <p:sp>
        <p:nvSpPr>
          <p:cNvPr id="624" name="Google Shape;624;p36"/>
          <p:cNvSpPr txBox="1">
            <a:spLocks noGrp="1"/>
          </p:cNvSpPr>
          <p:nvPr>
            <p:ph type="subTitle" idx="5"/>
          </p:nvPr>
        </p:nvSpPr>
        <p:spPr>
          <a:xfrm>
            <a:off x="3831785" y="1900189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Hugo DI PAOLO</a:t>
            </a:r>
            <a:endParaRPr dirty="0"/>
          </a:p>
        </p:txBody>
      </p:sp>
      <p:sp>
        <p:nvSpPr>
          <p:cNvPr id="625" name="Google Shape;625;p36"/>
          <p:cNvSpPr txBox="1">
            <a:spLocks noGrp="1"/>
          </p:cNvSpPr>
          <p:nvPr>
            <p:ph type="subTitle" idx="6"/>
          </p:nvPr>
        </p:nvSpPr>
        <p:spPr>
          <a:xfrm>
            <a:off x="3831784" y="1582914"/>
            <a:ext cx="2153869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Vibrations téléphone</a:t>
            </a:r>
          </a:p>
        </p:txBody>
      </p:sp>
      <p:sp>
        <p:nvSpPr>
          <p:cNvPr id="626" name="Google Shape;626;p36"/>
          <p:cNvSpPr txBox="1">
            <a:spLocks noGrp="1"/>
          </p:cNvSpPr>
          <p:nvPr>
            <p:ph type="subTitle" idx="7"/>
          </p:nvPr>
        </p:nvSpPr>
        <p:spPr>
          <a:xfrm>
            <a:off x="3831784" y="3414664"/>
            <a:ext cx="265457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Romain DE MATOS RIBEIRO</a:t>
            </a:r>
            <a:endParaRPr dirty="0"/>
          </a:p>
        </p:txBody>
      </p:sp>
      <p:sp>
        <p:nvSpPr>
          <p:cNvPr id="627" name="Google Shape;627;p36"/>
          <p:cNvSpPr txBox="1">
            <a:spLocks noGrp="1"/>
          </p:cNvSpPr>
          <p:nvPr>
            <p:ph type="subTitle" idx="8"/>
          </p:nvPr>
        </p:nvSpPr>
        <p:spPr>
          <a:xfrm>
            <a:off x="3831785" y="3097389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Logo et design </a:t>
            </a:r>
            <a:endParaRPr dirty="0"/>
          </a:p>
        </p:txBody>
      </p:sp>
      <p:sp>
        <p:nvSpPr>
          <p:cNvPr id="628" name="Google Shape;628;p36"/>
          <p:cNvSpPr txBox="1">
            <a:spLocks noGrp="1"/>
          </p:cNvSpPr>
          <p:nvPr>
            <p:ph type="subTitle" idx="9"/>
          </p:nvPr>
        </p:nvSpPr>
        <p:spPr>
          <a:xfrm>
            <a:off x="6591160" y="1900189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Thomas LEDUC</a:t>
            </a:r>
            <a:endParaRPr dirty="0"/>
          </a:p>
        </p:txBody>
      </p:sp>
      <p:sp>
        <p:nvSpPr>
          <p:cNvPr id="629" name="Google Shape;629;p36"/>
          <p:cNvSpPr txBox="1">
            <a:spLocks noGrp="1"/>
          </p:cNvSpPr>
          <p:nvPr>
            <p:ph type="subTitle" idx="13"/>
          </p:nvPr>
        </p:nvSpPr>
        <p:spPr>
          <a:xfrm>
            <a:off x="6591160" y="1582914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Jeu de données plus complet</a:t>
            </a:r>
            <a:endParaRPr dirty="0"/>
          </a:p>
        </p:txBody>
      </p:sp>
      <p:sp>
        <p:nvSpPr>
          <p:cNvPr id="630" name="Google Shape;630;p36"/>
          <p:cNvSpPr txBox="1">
            <a:spLocks noGrp="1"/>
          </p:cNvSpPr>
          <p:nvPr>
            <p:ph type="subTitle" idx="14"/>
          </p:nvPr>
        </p:nvSpPr>
        <p:spPr>
          <a:xfrm>
            <a:off x="6591160" y="3414664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Groupe</a:t>
            </a:r>
            <a:endParaRPr dirty="0"/>
          </a:p>
        </p:txBody>
      </p:sp>
      <p:sp>
        <p:nvSpPr>
          <p:cNvPr id="631" name="Google Shape;631;p36"/>
          <p:cNvSpPr txBox="1">
            <a:spLocks noGrp="1"/>
          </p:cNvSpPr>
          <p:nvPr>
            <p:ph type="subTitle" idx="15"/>
          </p:nvPr>
        </p:nvSpPr>
        <p:spPr>
          <a:xfrm>
            <a:off x="6591160" y="3097389"/>
            <a:ext cx="201944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</a:t>
            </a:r>
            <a:r>
              <a:rPr lang="en-US" dirty="0" err="1"/>
              <a:t>misation</a:t>
            </a:r>
            <a:r>
              <a:rPr lang="en-US" dirty="0"/>
              <a:t> Code</a:t>
            </a:r>
            <a:endParaRPr dirty="0"/>
          </a:p>
        </p:txBody>
      </p:sp>
      <p:sp>
        <p:nvSpPr>
          <p:cNvPr id="632" name="Google Shape;632;p36"/>
          <p:cNvSpPr/>
          <p:nvPr/>
        </p:nvSpPr>
        <p:spPr>
          <a:xfrm>
            <a:off x="967638" y="157431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36"/>
          <p:cNvSpPr/>
          <p:nvPr/>
        </p:nvSpPr>
        <p:spPr>
          <a:xfrm>
            <a:off x="967638" y="3088789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36"/>
          <p:cNvSpPr/>
          <p:nvPr/>
        </p:nvSpPr>
        <p:spPr>
          <a:xfrm>
            <a:off x="3727000" y="157431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6"/>
          <p:cNvSpPr/>
          <p:nvPr/>
        </p:nvSpPr>
        <p:spPr>
          <a:xfrm>
            <a:off x="3727000" y="3088789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6"/>
          <p:cNvSpPr/>
          <p:nvPr/>
        </p:nvSpPr>
        <p:spPr>
          <a:xfrm>
            <a:off x="6486375" y="157431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6"/>
          <p:cNvSpPr/>
          <p:nvPr/>
        </p:nvSpPr>
        <p:spPr>
          <a:xfrm>
            <a:off x="6486375" y="3088789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0" grpId="0" build="p"/>
      <p:bldP spid="621" grpId="0" build="p"/>
      <p:bldP spid="622" grpId="0" build="p"/>
      <p:bldP spid="623" grpId="0" build="p"/>
      <p:bldP spid="624" grpId="0" build="p"/>
      <p:bldP spid="625" grpId="0" build="p"/>
      <p:bldP spid="626" grpId="0" build="p"/>
      <p:bldP spid="627" grpId="0" build="p"/>
      <p:bldP spid="628" grpId="0" build="p"/>
      <p:bldP spid="629" grpId="0" build="p"/>
      <p:bldP spid="630" grpId="0" build="p"/>
      <p:bldP spid="631" grpId="0" build="p"/>
      <p:bldP spid="632" grpId="0" animBg="1"/>
      <p:bldP spid="633" grpId="0" animBg="1"/>
      <p:bldP spid="634" grpId="0" animBg="1"/>
      <p:bldP spid="635" grpId="0" animBg="1"/>
      <p:bldP spid="636" grpId="0" animBg="1"/>
      <p:bldP spid="6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Previsions d’hier</a:t>
            </a:r>
            <a:endParaRPr dirty="0"/>
          </a:p>
        </p:txBody>
      </p:sp>
      <p:sp>
        <p:nvSpPr>
          <p:cNvPr id="469" name="Google Shape;469;p28"/>
          <p:cNvSpPr txBox="1">
            <a:spLocks noGrp="1"/>
          </p:cNvSpPr>
          <p:nvPr>
            <p:ph type="title" idx="2"/>
          </p:nvPr>
        </p:nvSpPr>
        <p:spPr>
          <a:xfrm>
            <a:off x="8145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70" name="Google Shape;470;p28"/>
          <p:cNvSpPr txBox="1">
            <a:spLocks noGrp="1"/>
          </p:cNvSpPr>
          <p:nvPr>
            <p:ph type="subTitle" idx="1"/>
          </p:nvPr>
        </p:nvSpPr>
        <p:spPr>
          <a:xfrm>
            <a:off x="19859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Base de Donn</a:t>
            </a:r>
            <a:r>
              <a:rPr lang="fr-FR" dirty="0" err="1"/>
              <a:t>ées</a:t>
            </a:r>
            <a:endParaRPr dirty="0"/>
          </a:p>
        </p:txBody>
      </p:sp>
      <p:sp>
        <p:nvSpPr>
          <p:cNvPr id="471" name="Google Shape;471;p28"/>
          <p:cNvSpPr txBox="1">
            <a:spLocks noGrp="1"/>
          </p:cNvSpPr>
          <p:nvPr>
            <p:ph type="subTitle" idx="3"/>
          </p:nvPr>
        </p:nvSpPr>
        <p:spPr>
          <a:xfrm>
            <a:off x="19859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Axel CLAUSE</a:t>
            </a:r>
            <a:endParaRPr dirty="0"/>
          </a:p>
        </p:txBody>
      </p:sp>
      <p:sp>
        <p:nvSpPr>
          <p:cNvPr id="472" name="Google Shape;472;p28"/>
          <p:cNvSpPr txBox="1">
            <a:spLocks noGrp="1"/>
          </p:cNvSpPr>
          <p:nvPr>
            <p:ph type="title" idx="4"/>
          </p:nvPr>
        </p:nvSpPr>
        <p:spPr>
          <a:xfrm>
            <a:off x="8145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73" name="Google Shape;473;p28"/>
          <p:cNvSpPr txBox="1">
            <a:spLocks noGrp="1"/>
          </p:cNvSpPr>
          <p:nvPr>
            <p:ph type="subTitle" idx="5"/>
          </p:nvPr>
        </p:nvSpPr>
        <p:spPr>
          <a:xfrm>
            <a:off x="19859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React-Bootstrap</a:t>
            </a:r>
            <a:endParaRPr dirty="0"/>
          </a:p>
        </p:txBody>
      </p:sp>
      <p:sp>
        <p:nvSpPr>
          <p:cNvPr id="474" name="Google Shape;474;p28"/>
          <p:cNvSpPr txBox="1">
            <a:spLocks noGrp="1"/>
          </p:cNvSpPr>
          <p:nvPr>
            <p:ph type="subTitle" idx="6"/>
          </p:nvPr>
        </p:nvSpPr>
        <p:spPr>
          <a:xfrm>
            <a:off x="19859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Romain DE MATOS RIBEIRO</a:t>
            </a:r>
            <a:endParaRPr dirty="0"/>
          </a:p>
        </p:txBody>
      </p:sp>
      <p:sp>
        <p:nvSpPr>
          <p:cNvPr id="475" name="Google Shape;475;p28"/>
          <p:cNvSpPr txBox="1">
            <a:spLocks noGrp="1"/>
          </p:cNvSpPr>
          <p:nvPr>
            <p:ph type="title" idx="7"/>
          </p:nvPr>
        </p:nvSpPr>
        <p:spPr>
          <a:xfrm>
            <a:off x="46338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6" name="Google Shape;476;p28"/>
          <p:cNvSpPr txBox="1">
            <a:spLocks noGrp="1"/>
          </p:cNvSpPr>
          <p:nvPr>
            <p:ph type="subTitle" idx="8"/>
          </p:nvPr>
        </p:nvSpPr>
        <p:spPr>
          <a:xfrm>
            <a:off x="58052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</a:t>
            </a:r>
            <a:r>
              <a:rPr lang="en-US" dirty="0"/>
              <a:t>act-Leaflet</a:t>
            </a:r>
            <a:endParaRPr dirty="0"/>
          </a:p>
        </p:txBody>
      </p:sp>
      <p:sp>
        <p:nvSpPr>
          <p:cNvPr id="477" name="Google Shape;477;p28"/>
          <p:cNvSpPr txBox="1">
            <a:spLocks noGrp="1"/>
          </p:cNvSpPr>
          <p:nvPr>
            <p:ph type="subTitle" idx="9"/>
          </p:nvPr>
        </p:nvSpPr>
        <p:spPr>
          <a:xfrm>
            <a:off x="58052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Thomas LEDUC</a:t>
            </a:r>
            <a:endParaRPr dirty="0"/>
          </a:p>
        </p:txBody>
      </p:sp>
      <p:sp>
        <p:nvSpPr>
          <p:cNvPr id="478" name="Google Shape;478;p28"/>
          <p:cNvSpPr txBox="1">
            <a:spLocks noGrp="1"/>
          </p:cNvSpPr>
          <p:nvPr>
            <p:ph type="title" idx="13"/>
          </p:nvPr>
        </p:nvSpPr>
        <p:spPr>
          <a:xfrm>
            <a:off x="46338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79" name="Google Shape;479;p28"/>
          <p:cNvSpPr txBox="1">
            <a:spLocks noGrp="1"/>
          </p:cNvSpPr>
          <p:nvPr>
            <p:ph type="subTitle" idx="14"/>
          </p:nvPr>
        </p:nvSpPr>
        <p:spPr>
          <a:xfrm>
            <a:off x="58052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Design UX/UI</a:t>
            </a:r>
            <a:endParaRPr dirty="0"/>
          </a:p>
        </p:txBody>
      </p:sp>
      <p:sp>
        <p:nvSpPr>
          <p:cNvPr id="480" name="Google Shape;480;p28"/>
          <p:cNvSpPr txBox="1">
            <a:spLocks noGrp="1"/>
          </p:cNvSpPr>
          <p:nvPr>
            <p:ph type="subTitle" idx="15"/>
          </p:nvPr>
        </p:nvSpPr>
        <p:spPr>
          <a:xfrm>
            <a:off x="58052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Nathan</a:t>
            </a:r>
            <a:r>
              <a:rPr lang="en" dirty="0"/>
              <a:t> ALLEGRA</a:t>
            </a:r>
            <a:endParaRPr dirty="0"/>
          </a:p>
        </p:txBody>
      </p:sp>
      <p:sp>
        <p:nvSpPr>
          <p:cNvPr id="481" name="Google Shape;481;p28"/>
          <p:cNvSpPr/>
          <p:nvPr/>
        </p:nvSpPr>
        <p:spPr>
          <a:xfrm>
            <a:off x="1881150" y="150298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8"/>
          <p:cNvSpPr/>
          <p:nvPr/>
        </p:nvSpPr>
        <p:spPr>
          <a:xfrm>
            <a:off x="1881150" y="2865061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8"/>
          <p:cNvSpPr/>
          <p:nvPr/>
        </p:nvSpPr>
        <p:spPr>
          <a:xfrm>
            <a:off x="5700450" y="150298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8"/>
          <p:cNvSpPr/>
          <p:nvPr/>
        </p:nvSpPr>
        <p:spPr>
          <a:xfrm>
            <a:off x="5700450" y="2865061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78;p28">
            <a:extLst>
              <a:ext uri="{FF2B5EF4-FFF2-40B4-BE49-F238E27FC236}">
                <a16:creationId xmlns:a16="http://schemas.microsoft.com/office/drawing/2014/main" id="{01A4FD5B-5CC6-424C-AAC4-BF670BA71769}"/>
              </a:ext>
            </a:extLst>
          </p:cNvPr>
          <p:cNvSpPr txBox="1">
            <a:spLocks/>
          </p:cNvSpPr>
          <p:nvPr/>
        </p:nvSpPr>
        <p:spPr>
          <a:xfrm>
            <a:off x="3042438" y="418290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eem Kufi"/>
              <a:buNone/>
              <a:defRPr sz="4800" b="0" i="0" u="none" strike="noStrike" cap="none">
                <a:solidFill>
                  <a:schemeClr val="accent5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rgbClr val="FF0000"/>
                </a:solidFill>
              </a:rPr>
              <a:t>05</a:t>
            </a:r>
          </a:p>
        </p:txBody>
      </p:sp>
      <p:sp>
        <p:nvSpPr>
          <p:cNvPr id="20" name="Google Shape;484;p28">
            <a:extLst>
              <a:ext uri="{FF2B5EF4-FFF2-40B4-BE49-F238E27FC236}">
                <a16:creationId xmlns:a16="http://schemas.microsoft.com/office/drawing/2014/main" id="{C02DDC83-7BA8-4062-81F5-B185B426F14E}"/>
              </a:ext>
            </a:extLst>
          </p:cNvPr>
          <p:cNvSpPr/>
          <p:nvPr/>
        </p:nvSpPr>
        <p:spPr>
          <a:xfrm>
            <a:off x="3939613" y="407232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1" name="Google Shape;480;p28">
            <a:extLst>
              <a:ext uri="{FF2B5EF4-FFF2-40B4-BE49-F238E27FC236}">
                <a16:creationId xmlns:a16="http://schemas.microsoft.com/office/drawing/2014/main" id="{F37CFB0C-8AB1-477A-A267-5F2CCDC483CA}"/>
              </a:ext>
            </a:extLst>
          </p:cNvPr>
          <p:cNvSpPr txBox="1">
            <a:spLocks/>
          </p:cNvSpPr>
          <p:nvPr/>
        </p:nvSpPr>
        <p:spPr>
          <a:xfrm>
            <a:off x="3952875" y="4484094"/>
            <a:ext cx="22857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/>
              <a:t>H</a:t>
            </a:r>
            <a:r>
              <a:rPr lang="fr-FR" dirty="0" err="1"/>
              <a:t>ugo</a:t>
            </a:r>
            <a:r>
              <a:rPr lang="fr-FR" dirty="0"/>
              <a:t> DI PAOLO</a:t>
            </a:r>
          </a:p>
        </p:txBody>
      </p:sp>
      <p:sp>
        <p:nvSpPr>
          <p:cNvPr id="22" name="Google Shape;479;p28">
            <a:extLst>
              <a:ext uri="{FF2B5EF4-FFF2-40B4-BE49-F238E27FC236}">
                <a16:creationId xmlns:a16="http://schemas.microsoft.com/office/drawing/2014/main" id="{D84F7A74-6D2D-4999-AF4F-7405C8E10BC8}"/>
              </a:ext>
            </a:extLst>
          </p:cNvPr>
          <p:cNvSpPr txBox="1">
            <a:spLocks/>
          </p:cNvSpPr>
          <p:nvPr/>
        </p:nvSpPr>
        <p:spPr>
          <a:xfrm>
            <a:off x="3979400" y="4146536"/>
            <a:ext cx="2524200" cy="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/>
              <a:t>R</a:t>
            </a:r>
            <a:r>
              <a:rPr lang="fr-FR" dirty="0" err="1"/>
              <a:t>outes</a:t>
            </a:r>
            <a:endParaRPr lang="fr-F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2"/>
          </p:nvPr>
        </p:nvSpPr>
        <p:spPr>
          <a:xfrm>
            <a:off x="2343150" y="1460360"/>
            <a:ext cx="4457700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de Donn</a:t>
            </a:r>
            <a:r>
              <a:rPr lang="fr-FR" dirty="0" err="1"/>
              <a:t>ées</a:t>
            </a:r>
            <a:endParaRPr dirty="0"/>
          </a:p>
        </p:txBody>
      </p:sp>
      <p:sp>
        <p:nvSpPr>
          <p:cNvPr id="490" name="Google Shape;490;p29"/>
          <p:cNvSpPr txBox="1">
            <a:spLocks noGrp="1"/>
          </p:cNvSpPr>
          <p:nvPr>
            <p:ph type="title"/>
          </p:nvPr>
        </p:nvSpPr>
        <p:spPr>
          <a:xfrm>
            <a:off x="2343150" y="704932"/>
            <a:ext cx="4457699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85B7E82-B636-4A2E-A7B6-1D79856A1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372" y="1988633"/>
            <a:ext cx="5881255" cy="78345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73BE970-EFFF-435E-ADEB-C93757005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717" y="2938024"/>
            <a:ext cx="4232564" cy="20622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2"/>
          </p:nvPr>
        </p:nvSpPr>
        <p:spPr>
          <a:xfrm>
            <a:off x="2343150" y="1382523"/>
            <a:ext cx="4457700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React-Leaflet</a:t>
            </a:r>
            <a:endParaRPr dirty="0"/>
          </a:p>
        </p:txBody>
      </p:sp>
      <p:sp>
        <p:nvSpPr>
          <p:cNvPr id="490" name="Google Shape;490;p29"/>
          <p:cNvSpPr txBox="1">
            <a:spLocks noGrp="1"/>
          </p:cNvSpPr>
          <p:nvPr>
            <p:ph type="title"/>
          </p:nvPr>
        </p:nvSpPr>
        <p:spPr>
          <a:xfrm>
            <a:off x="3714750" y="714123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02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6B4E86C-C4AA-40A9-94D1-CF70D294F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710" y="1942410"/>
            <a:ext cx="5654579" cy="302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9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2"/>
          </p:nvPr>
        </p:nvSpPr>
        <p:spPr>
          <a:xfrm>
            <a:off x="2343150" y="1216268"/>
            <a:ext cx="4457700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React-Bootstrap</a:t>
            </a:r>
            <a:endParaRPr dirty="0"/>
          </a:p>
        </p:txBody>
      </p:sp>
      <p:sp>
        <p:nvSpPr>
          <p:cNvPr id="490" name="Google Shape;490;p29"/>
          <p:cNvSpPr txBox="1">
            <a:spLocks noGrp="1"/>
          </p:cNvSpPr>
          <p:nvPr>
            <p:ph type="title"/>
          </p:nvPr>
        </p:nvSpPr>
        <p:spPr>
          <a:xfrm>
            <a:off x="3714750" y="547868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03</a:t>
            </a:r>
            <a:endParaRPr dirty="0">
              <a:solidFill>
                <a:schemeClr val="accent4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351E0BFC-DBDE-4CCD-9CBF-038711720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12" y="581460"/>
            <a:ext cx="2235669" cy="398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2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2"/>
          </p:nvPr>
        </p:nvSpPr>
        <p:spPr>
          <a:xfrm>
            <a:off x="2343150" y="1188559"/>
            <a:ext cx="4457700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UX/UI</a:t>
            </a:r>
            <a:endParaRPr dirty="0"/>
          </a:p>
        </p:txBody>
      </p:sp>
      <p:sp>
        <p:nvSpPr>
          <p:cNvPr id="490" name="Google Shape;490;p29"/>
          <p:cNvSpPr txBox="1">
            <a:spLocks noGrp="1"/>
          </p:cNvSpPr>
          <p:nvPr>
            <p:ph type="title"/>
          </p:nvPr>
        </p:nvSpPr>
        <p:spPr>
          <a:xfrm>
            <a:off x="3714750" y="520159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04</a:t>
            </a:r>
            <a:endParaRPr dirty="0">
              <a:solidFill>
                <a:schemeClr val="accent5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4FFE595-4813-45B9-BFCA-019678A7A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08" y="1798159"/>
            <a:ext cx="1833444" cy="303763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B383ED-263A-4889-B0D8-6522B5F4E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711" y="1798160"/>
            <a:ext cx="1792577" cy="303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51BD86-FCEB-46E0-A10D-4D62FB52C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2042" y="1798160"/>
            <a:ext cx="1855393" cy="303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87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2"/>
          </p:nvPr>
        </p:nvSpPr>
        <p:spPr>
          <a:xfrm>
            <a:off x="2343150" y="1146996"/>
            <a:ext cx="4457700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Routes</a:t>
            </a:r>
            <a:endParaRPr dirty="0"/>
          </a:p>
        </p:txBody>
      </p:sp>
      <p:sp>
        <p:nvSpPr>
          <p:cNvPr id="490" name="Google Shape;490;p29"/>
          <p:cNvSpPr txBox="1">
            <a:spLocks noGrp="1"/>
          </p:cNvSpPr>
          <p:nvPr>
            <p:ph type="title"/>
          </p:nvPr>
        </p:nvSpPr>
        <p:spPr>
          <a:xfrm>
            <a:off x="3714750" y="478596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05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AC52446-5D90-457F-93BB-D1FEF106A7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12" r="55606" b="57672"/>
          <a:stretch/>
        </p:blipFill>
        <p:spPr>
          <a:xfrm>
            <a:off x="296083" y="1868181"/>
            <a:ext cx="3065376" cy="1424754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16DB7A0-C60A-49AF-A821-E1C1A3FB35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411" y="1868181"/>
            <a:ext cx="2376763" cy="140713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F67FB848-4595-47A4-A24C-313C0E678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0126" y="1838947"/>
            <a:ext cx="2139661" cy="146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66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1"/>
          <p:cNvSpPr txBox="1">
            <a:spLocks noGrp="1"/>
          </p:cNvSpPr>
          <p:nvPr>
            <p:ph type="title"/>
          </p:nvPr>
        </p:nvSpPr>
        <p:spPr>
          <a:xfrm>
            <a:off x="721950" y="277823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Gantt + Rapport </a:t>
            </a:r>
            <a:endParaRPr dirty="0"/>
          </a:p>
        </p:txBody>
      </p:sp>
      <p:grpSp>
        <p:nvGrpSpPr>
          <p:cNvPr id="505" name="Google Shape;505;p31"/>
          <p:cNvGrpSpPr/>
          <p:nvPr/>
        </p:nvGrpSpPr>
        <p:grpSpPr>
          <a:xfrm>
            <a:off x="7593579" y="4886417"/>
            <a:ext cx="1550412" cy="516832"/>
            <a:chOff x="-1171" y="-257083"/>
            <a:chExt cx="1550412" cy="516832"/>
          </a:xfrm>
        </p:grpSpPr>
        <p:sp>
          <p:nvSpPr>
            <p:cNvPr id="506" name="Google Shape;506;p31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23433AF6-C9A3-49F6-899B-B56BB84E8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182" y="670822"/>
            <a:ext cx="4253635" cy="41882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1"/>
          <p:cNvSpPr txBox="1">
            <a:spLocks noGrp="1"/>
          </p:cNvSpPr>
          <p:nvPr>
            <p:ph type="title"/>
          </p:nvPr>
        </p:nvSpPr>
        <p:spPr>
          <a:xfrm>
            <a:off x="721950" y="277823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du Projet</a:t>
            </a:r>
            <a:endParaRPr dirty="0"/>
          </a:p>
        </p:txBody>
      </p:sp>
      <p:sp>
        <p:nvSpPr>
          <p:cNvPr id="504" name="Google Shape;504;p31"/>
          <p:cNvSpPr txBox="1">
            <a:spLocks noGrp="1"/>
          </p:cNvSpPr>
          <p:nvPr>
            <p:ph type="subTitle" idx="1"/>
          </p:nvPr>
        </p:nvSpPr>
        <p:spPr>
          <a:xfrm>
            <a:off x="2499150" y="753475"/>
            <a:ext cx="41457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fr-FR" dirty="0" err="1"/>
              <a:t>éthode</a:t>
            </a:r>
            <a:r>
              <a:rPr lang="fr-FR" dirty="0"/>
              <a:t> de collaboration notamment le pair-</a:t>
            </a:r>
            <a:r>
              <a:rPr lang="fr-FR" dirty="0" err="1"/>
              <a:t>programming</a:t>
            </a:r>
            <a:r>
              <a:rPr lang="fr-FR" dirty="0"/>
              <a:t> afin de mener à terme les objectifs journaliers</a:t>
            </a:r>
            <a:endParaRPr dirty="0"/>
          </a:p>
        </p:txBody>
      </p:sp>
      <p:grpSp>
        <p:nvGrpSpPr>
          <p:cNvPr id="505" name="Google Shape;505;p31"/>
          <p:cNvGrpSpPr/>
          <p:nvPr/>
        </p:nvGrpSpPr>
        <p:grpSpPr>
          <a:xfrm>
            <a:off x="7593579" y="4886417"/>
            <a:ext cx="1550412" cy="516832"/>
            <a:chOff x="-1171" y="-257083"/>
            <a:chExt cx="1550412" cy="516832"/>
          </a:xfrm>
        </p:grpSpPr>
        <p:sp>
          <p:nvSpPr>
            <p:cNvPr id="506" name="Google Shape;506;p31"/>
            <p:cNvSpPr/>
            <p:nvPr/>
          </p:nvSpPr>
          <p:spPr>
            <a:xfrm rot="-5400000">
              <a:off x="-1180" y="-257072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3A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 rot="-5400000">
              <a:off x="78155" y="-177737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 rot="-5400000">
              <a:off x="5156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EBC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 rot="-5400000">
              <a:off x="5949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 rot="-5400000">
              <a:off x="1032420" y="-257073"/>
              <a:ext cx="516831" cy="516812"/>
            </a:xfrm>
            <a:custGeom>
              <a:avLst/>
              <a:gdLst/>
              <a:ahLst/>
              <a:cxnLst/>
              <a:rect l="l" t="t" r="r" b="b"/>
              <a:pathLst>
                <a:path w="28081" h="28080" extrusionOk="0">
                  <a:moveTo>
                    <a:pt x="14040" y="0"/>
                  </a:moveTo>
                  <a:cubicBezTo>
                    <a:pt x="6278" y="0"/>
                    <a:pt x="1" y="6298"/>
                    <a:pt x="1" y="14040"/>
                  </a:cubicBezTo>
                  <a:cubicBezTo>
                    <a:pt x="1" y="21803"/>
                    <a:pt x="6278" y="28080"/>
                    <a:pt x="14040" y="28080"/>
                  </a:cubicBezTo>
                  <a:cubicBezTo>
                    <a:pt x="21803" y="28080"/>
                    <a:pt x="28080" y="21803"/>
                    <a:pt x="28080" y="14040"/>
                  </a:cubicBezTo>
                  <a:cubicBezTo>
                    <a:pt x="28080" y="6298"/>
                    <a:pt x="21803" y="0"/>
                    <a:pt x="14040" y="0"/>
                  </a:cubicBezTo>
                  <a:close/>
                </a:path>
              </a:pathLst>
            </a:custGeom>
            <a:solidFill>
              <a:srgbClr val="75C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 rot="-5400000">
              <a:off x="1111755" y="-177739"/>
              <a:ext cx="358161" cy="358161"/>
            </a:xfrm>
            <a:custGeom>
              <a:avLst/>
              <a:gdLst/>
              <a:ahLst/>
              <a:cxnLst/>
              <a:rect l="l" t="t" r="r" b="b"/>
              <a:pathLst>
                <a:path w="19460" h="19460" extrusionOk="0">
                  <a:moveTo>
                    <a:pt x="9730" y="1"/>
                  </a:moveTo>
                  <a:cubicBezTo>
                    <a:pt x="4353" y="1"/>
                    <a:pt x="1" y="4353"/>
                    <a:pt x="1" y="9730"/>
                  </a:cubicBezTo>
                  <a:cubicBezTo>
                    <a:pt x="1" y="15108"/>
                    <a:pt x="4353" y="19460"/>
                    <a:pt x="9730" y="19460"/>
                  </a:cubicBezTo>
                  <a:cubicBezTo>
                    <a:pt x="15108" y="19460"/>
                    <a:pt x="19460" y="15108"/>
                    <a:pt x="19460" y="9730"/>
                  </a:cubicBezTo>
                  <a:cubicBezTo>
                    <a:pt x="19460" y="4353"/>
                    <a:pt x="15108" y="1"/>
                    <a:pt x="973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36D03A6C-301F-4992-BD5B-4BD2147DD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510198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54328"/>
      </p:ext>
    </p:extLst>
  </p:cSld>
  <p:clrMapOvr>
    <a:masterClrMapping/>
  </p:clrMapOvr>
</p:sld>
</file>

<file path=ppt/theme/theme1.xml><?xml version="1.0" encoding="utf-8"?>
<a:theme xmlns:a="http://schemas.openxmlformats.org/drawingml/2006/main" name="Town Hall Meeting by Slidesgo">
  <a:themeElements>
    <a:clrScheme name="Simple Light">
      <a:dk1>
        <a:srgbClr val="000000"/>
      </a:dk1>
      <a:lt1>
        <a:srgbClr val="FFFFFF"/>
      </a:lt1>
      <a:dk2>
        <a:srgbClr val="313131"/>
      </a:dk2>
      <a:lt2>
        <a:srgbClr val="F0F0F0"/>
      </a:lt2>
      <a:accent1>
        <a:srgbClr val="EBCC7D"/>
      </a:accent1>
      <a:accent2>
        <a:srgbClr val="EBC04C"/>
      </a:accent2>
      <a:accent3>
        <a:srgbClr val="75C7BF"/>
      </a:accent3>
      <a:accent4>
        <a:srgbClr val="37756F"/>
      </a:accent4>
      <a:accent5>
        <a:srgbClr val="73A9C9"/>
      </a:accent5>
      <a:accent6>
        <a:srgbClr val="0F568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132</Words>
  <Application>Microsoft Office PowerPoint</Application>
  <PresentationFormat>Affichage à l'écran (16:9)</PresentationFormat>
  <Paragraphs>49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Reem Kufi</vt:lpstr>
      <vt:lpstr>Source Sans Pro</vt:lpstr>
      <vt:lpstr>Arial</vt:lpstr>
      <vt:lpstr>Town Hall Meeting by Slidesgo</vt:lpstr>
      <vt:lpstr>Projet Tuteuré S4   Deuxième rapport d’avancement</vt:lpstr>
      <vt:lpstr>Previsions d’hier</vt:lpstr>
      <vt:lpstr>Base de Données</vt:lpstr>
      <vt:lpstr>React-Leaflet</vt:lpstr>
      <vt:lpstr>React-Bootstrap</vt:lpstr>
      <vt:lpstr>Design UX/UI</vt:lpstr>
      <vt:lpstr>Routes</vt:lpstr>
      <vt:lpstr>Diagramme de Gantt + Rapport </vt:lpstr>
      <vt:lpstr>Gestion du Projet</vt:lpstr>
      <vt:lpstr>Objectif de ce Mardi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TOWN HALL MEETING</dc:title>
  <dc:creator>Hugo DI PAOLO</dc:creator>
  <cp:lastModifiedBy>Hugo DI PAOLO</cp:lastModifiedBy>
  <cp:revision>11</cp:revision>
  <dcterms:modified xsi:type="dcterms:W3CDTF">2022-02-22T06:50:40Z</dcterms:modified>
</cp:coreProperties>
</file>